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4F57-B62D-4516-A29F-77C0580B2DEE}" type="datetimeFigureOut">
              <a:rPr lang="es-ES" smtClean="0"/>
              <a:pPr/>
              <a:t>24/02/2018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1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10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mina11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2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3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4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5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6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amina7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amina8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amina9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A4 (210 x 297 mm)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Master1</dc:creator>
  <cp:lastModifiedBy>Master1</cp:lastModifiedBy>
  <cp:revision>3</cp:revision>
  <dcterms:created xsi:type="dcterms:W3CDTF">2018-02-07T04:31:23Z</dcterms:created>
  <dcterms:modified xsi:type="dcterms:W3CDTF">2018-02-24T16:49:58Z</dcterms:modified>
</cp:coreProperties>
</file>